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560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13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85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815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71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89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331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20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16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801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6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EAFD6-6387-4FD3-8FF5-62E2898077F4}" type="datetimeFigureOut">
              <a:rPr lang="en-GB" smtClean="0"/>
              <a:t>29/01/2019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454D9-2029-4CC0-A335-A289666CE0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3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Travel Support Team</a:t>
            </a:r>
            <a:r>
              <a:rPr lang="en-GB" smtClean="0"/>
              <a:t> </a:t>
            </a:r>
            <a:r>
              <a:rPr lang="en-GB" dirty="0" smtClean="0"/>
              <a:t>Structure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712867" y="1107138"/>
            <a:ext cx="1512168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Team </a:t>
            </a:r>
            <a:r>
              <a:rPr lang="en-GB" sz="1400" dirty="0"/>
              <a:t>Leader </a:t>
            </a:r>
            <a:r>
              <a:rPr lang="en-GB" sz="1400" dirty="0" smtClean="0"/>
              <a:t>Travel Support</a:t>
            </a:r>
          </a:p>
          <a:p>
            <a:r>
              <a:rPr lang="en-GB" sz="1400" dirty="0" smtClean="0"/>
              <a:t>LG Grade K</a:t>
            </a:r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228184" y="1718616"/>
            <a:ext cx="1872208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Senior Travel Support Officer (Commissioned Transport)</a:t>
            </a:r>
          </a:p>
          <a:p>
            <a:r>
              <a:rPr lang="en-GB" sz="1400" dirty="0" smtClean="0"/>
              <a:t>LG Grade I</a:t>
            </a:r>
            <a:endParaRPr lang="en-GB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1475656" y="5153334"/>
            <a:ext cx="6364138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Technical Officer* 3</a:t>
            </a:r>
          </a:p>
          <a:p>
            <a:pPr algn="ctr"/>
            <a:r>
              <a:rPr lang="en-GB" sz="1400" dirty="0" smtClean="0"/>
              <a:t>LG Grade F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68368" y="3387505"/>
            <a:ext cx="1512168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Travel Support Officer </a:t>
            </a:r>
            <a:r>
              <a:rPr lang="en-GB" sz="1400" dirty="0"/>
              <a:t>(</a:t>
            </a:r>
            <a:r>
              <a:rPr lang="en-GB" sz="1400" dirty="0" smtClean="0"/>
              <a:t>TSP</a:t>
            </a:r>
            <a:r>
              <a:rPr lang="en-GB" sz="1400" dirty="0"/>
              <a:t>)</a:t>
            </a:r>
          </a:p>
          <a:p>
            <a:r>
              <a:rPr lang="en-GB" sz="1400" dirty="0" smtClean="0"/>
              <a:t>LG Grade H</a:t>
            </a:r>
            <a:endParaRPr lang="en-GB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2130400" y="4097815"/>
            <a:ext cx="415507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Assistant Travel Support Officer  * 3</a:t>
            </a:r>
          </a:p>
          <a:p>
            <a:r>
              <a:rPr lang="en-GB" sz="1400" dirty="0" smtClean="0"/>
              <a:t>LG Grade G</a:t>
            </a:r>
            <a:endParaRPr lang="en-GB" sz="14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732241" y="2672723"/>
            <a:ext cx="0" cy="25077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527940" y="2637114"/>
            <a:ext cx="0" cy="14607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45303" y="1898450"/>
            <a:ext cx="201622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Senior Travel Support Officer (TSP)</a:t>
            </a:r>
          </a:p>
          <a:p>
            <a:r>
              <a:rPr lang="en-GB" sz="1400" dirty="0" smtClean="0"/>
              <a:t>LG Grade I</a:t>
            </a:r>
            <a:endParaRPr lang="en-GB" sz="1400" dirty="0"/>
          </a:p>
        </p:txBody>
      </p:sp>
      <p:cxnSp>
        <p:nvCxnSpPr>
          <p:cNvPr id="38" name="Elbow Connector 37"/>
          <p:cNvCxnSpPr>
            <a:endCxn id="8" idx="0"/>
          </p:cNvCxnSpPr>
          <p:nvPr/>
        </p:nvCxnSpPr>
        <p:spPr>
          <a:xfrm>
            <a:off x="5225035" y="1449769"/>
            <a:ext cx="1939253" cy="26884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lbow Connector 39"/>
          <p:cNvCxnSpPr/>
          <p:nvPr/>
        </p:nvCxnSpPr>
        <p:spPr>
          <a:xfrm rot="10800000" flipV="1">
            <a:off x="1753415" y="1449769"/>
            <a:ext cx="1959452" cy="429876"/>
          </a:xfrm>
          <a:prstGeom prst="bentConnector3">
            <a:avLst>
              <a:gd name="adj1" fmla="val 10020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>
            <a:stCxn id="8" idx="1"/>
          </p:cNvCxnSpPr>
          <p:nvPr/>
        </p:nvCxnSpPr>
        <p:spPr>
          <a:xfrm rot="10800000" flipV="1">
            <a:off x="5868144" y="2195669"/>
            <a:ext cx="360040" cy="1902145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>
            <a:stCxn id="12" idx="0"/>
          </p:cNvCxnSpPr>
          <p:nvPr/>
        </p:nvCxnSpPr>
        <p:spPr>
          <a:xfrm flipV="1">
            <a:off x="824452" y="2637115"/>
            <a:ext cx="0" cy="7503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914778" y="3282088"/>
            <a:ext cx="1963588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Travel Support Officer </a:t>
            </a:r>
            <a:r>
              <a:rPr lang="en-GB" sz="1400" dirty="0"/>
              <a:t>(Commissioned Transport</a:t>
            </a:r>
            <a:r>
              <a:rPr lang="en-GB" sz="1400" dirty="0" smtClean="0"/>
              <a:t>)</a:t>
            </a:r>
          </a:p>
          <a:p>
            <a:r>
              <a:rPr lang="en-GB" sz="1400" dirty="0" smtClean="0"/>
              <a:t>LG Grade H</a:t>
            </a:r>
            <a:endParaRPr lang="en-GB" sz="1400" dirty="0"/>
          </a:p>
        </p:txBody>
      </p:sp>
      <p:cxnSp>
        <p:nvCxnSpPr>
          <p:cNvPr id="37" name="Elbow Connector 36"/>
          <p:cNvCxnSpPr/>
          <p:nvPr/>
        </p:nvCxnSpPr>
        <p:spPr>
          <a:xfrm rot="5400000">
            <a:off x="7371865" y="2983757"/>
            <a:ext cx="622065" cy="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1907704" y="2637114"/>
            <a:ext cx="0" cy="25433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461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Travel Support Team Structure </vt:lpstr>
    </vt:vector>
  </TitlesOfParts>
  <Company>arvato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Proposed Structure</dc:title>
  <dc:creator>Graham Lymbery</dc:creator>
  <cp:lastModifiedBy>Graham Lymbery</cp:lastModifiedBy>
  <cp:revision>3</cp:revision>
  <dcterms:created xsi:type="dcterms:W3CDTF">2019-01-29T09:54:04Z</dcterms:created>
  <dcterms:modified xsi:type="dcterms:W3CDTF">2019-01-29T10:32:43Z</dcterms:modified>
</cp:coreProperties>
</file>